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4" r:id="rId3"/>
    <p:sldId id="258" r:id="rId4"/>
    <p:sldId id="266" r:id="rId5"/>
    <p:sldId id="267" r:id="rId6"/>
    <p:sldId id="285" r:id="rId7"/>
    <p:sldId id="270" r:id="rId8"/>
    <p:sldId id="271" r:id="rId9"/>
    <p:sldId id="276" r:id="rId10"/>
    <p:sldId id="287" r:id="rId11"/>
    <p:sldId id="291" r:id="rId12"/>
    <p:sldId id="277" r:id="rId13"/>
    <p:sldId id="278" r:id="rId14"/>
    <p:sldId id="286" r:id="rId15"/>
    <p:sldId id="289" r:id="rId16"/>
    <p:sldId id="288" r:id="rId17"/>
    <p:sldId id="290" r:id="rId18"/>
    <p:sldId id="268" r:id="rId19"/>
    <p:sldId id="269" r:id="rId20"/>
    <p:sldId id="283" r:id="rId21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81" d="100"/>
          <a:sy n="81" d="100"/>
        </p:scale>
        <p:origin x="605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566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8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121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6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376613" y="2433638"/>
            <a:ext cx="5437187" cy="1282700"/>
            <a:chOff x="3766446" y="2676466"/>
            <a:chExt cx="4603727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766446" y="2676466"/>
              <a:ext cx="4603727" cy="8611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HeyWe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 – CRM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538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자바기반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스마트웹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프로그래머 양성과정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1264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현민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94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9706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 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양식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폰트 스타일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크기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굵기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아이콘 통일</a:t>
              </a: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646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030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민지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양식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폰트 스타일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크기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굵기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아이콘 통일</a:t>
              </a: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030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태현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17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양식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폰트 스타일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크기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굵기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아이콘 통일</a:t>
              </a: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08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030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 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진희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354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양식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폰트 스타일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크기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굵기 표준화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아이콘 통일</a:t>
              </a:r>
            </a:p>
          </p:txBody>
        </p:sp>
      </p:grpSp>
      <p:pic>
        <p:nvPicPr>
          <p:cNvPr id="23559" name="그림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/>
          <a:stretch>
            <a:fillRect/>
          </a:stretch>
        </p:blipFill>
        <p:spPr bwMode="auto">
          <a:xfrm>
            <a:off x="836613" y="2373313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413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김민지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영업기회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처음으로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팀프로젝트가아닌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대규모 그룹프로젝트를 해봐서 신기했고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하면서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개발공부에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2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김태현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전체적인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수정</a:t>
            </a: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팀원끼리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소통하면서 다양한 설계도 해보고 개발 실력도 많이 쌓았습니다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이진희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제안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협상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계약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 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정현민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등급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통계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원하는 것을 구상하고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개발하여 눈으로 확인할 수 있는 결과물까지 만들어 낼 수 있는 경험을 얻을 수 있다는 것이 제게 중요한 경험으로 남았습니다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9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소개</a:t>
            </a:r>
            <a:r>
              <a:rPr kumimoji="0"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CRM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 </a:t>
            </a: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127125" y="3071813"/>
            <a:ext cx="45751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70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Customer Relationship Management</a:t>
            </a:r>
            <a:r>
              <a:rPr kumimoji="0" lang="ko-KR" altLang="en-US" sz="170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7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우리말로 기업이 고객과 관련된 내외부 자료를 분석</a:t>
            </a:r>
            <a:r>
              <a:rPr kumimoji="0" lang="en-US" altLang="ko-KR" sz="17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·</a:t>
            </a:r>
            <a:r>
              <a:rPr kumimoji="0" lang="ko-KR" altLang="en-US" sz="17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통합해 고객 중심 자원을 극대화하고 이를 토대로 고객특성에 맞게 마케팅 활동을 계획</a:t>
            </a:r>
            <a:r>
              <a:rPr kumimoji="0" lang="en-US" altLang="ko-KR" sz="17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·</a:t>
            </a:r>
            <a:r>
              <a:rPr kumimoji="0" lang="ko-KR" altLang="en-US" sz="17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지원</a:t>
            </a:r>
            <a:r>
              <a:rPr kumimoji="0" lang="en-US" altLang="ko-KR" sz="17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·</a:t>
            </a:r>
            <a:r>
              <a:rPr kumimoji="0" lang="ko-KR" altLang="en-US" sz="17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평가하는 과정이다</a:t>
            </a:r>
            <a:r>
              <a:rPr kumimoji="0" lang="en-US" altLang="ko-KR" sz="17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178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4652963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그림 3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4667250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그림 3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2790825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그림 3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2809875"/>
            <a:ext cx="2595563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영업일정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고객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</a:t>
              </a: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고객과 고객사의 통합 관리와 사업의 수주를 관리하기 위한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CRM</a:t>
            </a: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846263" y="247808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2383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511925" y="247808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5" y="3425825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영업기회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영업일정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46263" y="4602163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CSS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수정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511925" y="4602163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홍길동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5549900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통계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고객등급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2019-02-25 ~ 2019-08-08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622300" y="2122488"/>
          <a:ext cx="10974388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2019-02-25 ~ 2019-08-08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618CDC-8794-44B9-A07B-3C9E3574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16" y="1886275"/>
            <a:ext cx="9335567" cy="4522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B8439B-D041-4891-8E39-178515371CA7}"/>
              </a:ext>
            </a:extLst>
          </p:cNvPr>
          <p:cNvSpPr txBox="1"/>
          <p:nvPr/>
        </p:nvSpPr>
        <p:spPr>
          <a:xfrm>
            <a:off x="10127654" y="386104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비고에 산출물유형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활동에 </a:t>
            </a:r>
            <a:r>
              <a:rPr lang="ko-KR" altLang="en-US" dirty="0" err="1">
                <a:solidFill>
                  <a:srgbClr val="FF0000"/>
                </a:solidFill>
              </a:rPr>
              <a:t>조원별</a:t>
            </a:r>
            <a:r>
              <a:rPr lang="ko-KR" altLang="en-US" dirty="0">
                <a:solidFill>
                  <a:srgbClr val="FF0000"/>
                </a:solidFill>
              </a:rPr>
              <a:t> 일정</a:t>
            </a:r>
          </a:p>
        </p:txBody>
      </p:sp>
    </p:spTree>
    <p:extLst>
      <p:ext uri="{BB962C8B-B14F-4D97-AF65-F5344CB8AC3E}">
        <p14:creationId xmlns:p14="http://schemas.microsoft.com/office/powerpoint/2010/main" val="275149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구분명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58207" y="2595206"/>
              <a:ext cx="4575152" cy="3508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Eclipse, SQL Developer 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JAVA, SQL, HTML, CSS, JavaScript, JSP, XML</a:t>
              </a:r>
              <a:b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기술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jQuery, JSON, Ajax</a:t>
              </a:r>
              <a:b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Spring,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MyBatis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1271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8" y="2917825"/>
            <a:ext cx="1541462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138" y="2724150"/>
            <a:ext cx="17399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4656138"/>
            <a:ext cx="1862138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그림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238" y="4656138"/>
            <a:ext cx="804862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6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38" y="4491038"/>
            <a:ext cx="2595562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그림 60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4508500"/>
            <a:ext cx="2595562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그림 6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2633663"/>
            <a:ext cx="25955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그림 6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633663"/>
            <a:ext cx="25955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홈페이지 소개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8556625" cy="3990975"/>
            <a:chOff x="694606" y="2174552"/>
            <a:chExt cx="8165586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55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고객사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영업현황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영업관리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영업일정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102716" y="4222313"/>
              <a:ext cx="757476" cy="3698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영업현황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2092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795</Words>
  <Application>Microsoft Office PowerPoint</Application>
  <PresentationFormat>사용자 지정</PresentationFormat>
  <Paragraphs>312</Paragraphs>
  <Slides>20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김민지</cp:lastModifiedBy>
  <cp:revision>46</cp:revision>
  <dcterms:created xsi:type="dcterms:W3CDTF">2019-08-26T09:16:45Z</dcterms:created>
  <dcterms:modified xsi:type="dcterms:W3CDTF">2023-04-13T02:32:00Z</dcterms:modified>
</cp:coreProperties>
</file>